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9" r:id="rId23"/>
    <p:sldId id="278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38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791425-6A79-47DA-9BCF-536B710A5B14}" v="1" dt="2024-11-01T03:15:53.3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9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blo Garcia" userId="45d086511dae29ac" providerId="LiveId" clId="{FF791425-6A79-47DA-9BCF-536B710A5B14}"/>
    <pc:docChg chg="undo custSel addSld modSld sldOrd">
      <pc:chgData name="Pablo Garcia" userId="45d086511dae29ac" providerId="LiveId" clId="{FF791425-6A79-47DA-9BCF-536B710A5B14}" dt="2024-11-01T03:17:10.577" v="101" actId="1076"/>
      <pc:docMkLst>
        <pc:docMk/>
      </pc:docMkLst>
      <pc:sldChg chg="addSp modSp mod">
        <pc:chgData name="Pablo Garcia" userId="45d086511dae29ac" providerId="LiveId" clId="{FF791425-6A79-47DA-9BCF-536B710A5B14}" dt="2024-11-01T03:17:10.577" v="101" actId="1076"/>
        <pc:sldMkLst>
          <pc:docMk/>
          <pc:sldMk cId="3237452549" sldId="277"/>
        </pc:sldMkLst>
        <pc:spChg chg="add mod">
          <ac:chgData name="Pablo Garcia" userId="45d086511dae29ac" providerId="LiveId" clId="{FF791425-6A79-47DA-9BCF-536B710A5B14}" dt="2024-11-01T03:17:10.577" v="101" actId="1076"/>
          <ac:spMkLst>
            <pc:docMk/>
            <pc:sldMk cId="3237452549" sldId="277"/>
            <ac:spMk id="2" creationId="{7360EB70-207D-E4AF-9E53-354E6FDC4CDE}"/>
          </ac:spMkLst>
        </pc:spChg>
      </pc:sldChg>
      <pc:sldChg chg="ord">
        <pc:chgData name="Pablo Garcia" userId="45d086511dae29ac" providerId="LiveId" clId="{FF791425-6A79-47DA-9BCF-536B710A5B14}" dt="2024-11-01T02:44:43.316" v="2"/>
        <pc:sldMkLst>
          <pc:docMk/>
          <pc:sldMk cId="2644073175" sldId="278"/>
        </pc:sldMkLst>
      </pc:sldChg>
      <pc:sldChg chg="delSp modSp add mod">
        <pc:chgData name="Pablo Garcia" userId="45d086511dae29ac" providerId="LiveId" clId="{FF791425-6A79-47DA-9BCF-536B710A5B14}" dt="2024-11-01T02:46:24.254" v="58" actId="1035"/>
        <pc:sldMkLst>
          <pc:docMk/>
          <pc:sldMk cId="2170362937" sldId="279"/>
        </pc:sldMkLst>
        <pc:spChg chg="mod">
          <ac:chgData name="Pablo Garcia" userId="45d086511dae29ac" providerId="LiveId" clId="{FF791425-6A79-47DA-9BCF-536B710A5B14}" dt="2024-11-01T02:46:24.254" v="58" actId="1035"/>
          <ac:spMkLst>
            <pc:docMk/>
            <pc:sldMk cId="2170362937" sldId="279"/>
            <ac:spMk id="6" creationId="{8FAC5FC4-C558-3BBD-9031-417E0D973F10}"/>
          </ac:spMkLst>
        </pc:spChg>
        <pc:spChg chg="del">
          <ac:chgData name="Pablo Garcia" userId="45d086511dae29ac" providerId="LiveId" clId="{FF791425-6A79-47DA-9BCF-536B710A5B14}" dt="2024-11-01T02:45:07.408" v="15" actId="478"/>
          <ac:spMkLst>
            <pc:docMk/>
            <pc:sldMk cId="2170362937" sldId="279"/>
            <ac:spMk id="7" creationId="{90144C8A-D609-0392-88B3-5BDEC4378A9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906BF-19D6-DC07-1A89-49BA90843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E2DCED-3009-160D-7A61-B63B224E7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F7D57-F85E-B4EB-D577-647A0AD14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DC216-BA5E-A1E6-48FB-07A41E9EE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92AF8-B5D9-3BBC-21D1-C25284DF4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9372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2958D-163B-0E0F-8607-F259C46E9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BFE5E-1604-3D01-F2C8-1BFEBB30B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D49FE-83E6-CC7A-80F0-F798B9806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3EF5C-9836-F4D2-911F-7F4F2DC94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4EA9C-B5EF-59F2-843F-1F9536E4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9214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1A4E75-36FE-8D6E-3607-0E52AA1E8D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6AC850-3DDC-2D7D-A273-57A60BFB3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6BA50-DD28-1639-26F3-B799A568D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C64A5-3372-8022-AA5E-4AF5E88FF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4C87F-74D5-733B-D68D-2AFA17BBB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955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C579-2540-CDB2-274B-BF5FEBD24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8DC50-C539-C989-3A88-34BEE9297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14D59-4612-55FF-33C9-680F3EA38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3E713-9179-C3E4-DBD5-BD8E3CE9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F46D4-53E2-2C5E-708A-AE9B86A86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7976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577A2-0831-1A87-D0CE-60C8A0C55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A406C-CC0F-8957-98EE-45B97765F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3C0F9-40F4-61E9-2CD1-118BA5B1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06A40-4C73-3AAB-DAC9-95C9A8F72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D6C6A-4533-B668-7625-E1154E8B1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799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9D020-20C9-998A-8048-D664364FB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069F2-189B-251A-F853-7B86FEB946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0D392D-307B-4CCD-8854-7A6FB1F4A0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7F579E-7DB8-6C08-2F7F-710B0FCFD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B4B40-BB94-89F9-8DA3-B68014916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AC9BB-9456-9493-C0A0-C367F063D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04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D6019-9036-F9B1-5AF0-E7211111D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941F09-9483-4611-5D77-E550B03FF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454402-2EE9-459D-E25F-BB1E0EFAE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014C78-B833-0078-4B47-EBC399E1FB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EE824B-0FF5-6F33-81CB-55D2CEFF6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769DDC-9876-4289-2E15-49FD3DB10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584D67-130E-728A-1747-F8340153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3C22-833A-B490-C48A-6BA3BADB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5107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CB087-2380-5ED4-477C-C51A7C82F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F9FECF-7DB9-8B1A-7937-B6C8EC477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7DC1E-B0C1-47BB-D9DF-11985CBBB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24E6AF-A649-A4F0-D4EB-FFC01D14E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780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136CEE-F4F4-9469-D388-43DC1C580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49F0DD-C621-1735-AEB1-22BEF02D7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7FB70B-E91D-BA43-B4F2-A87D3FA90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9877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1F7FD-0E38-B602-CC69-804A37B7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C6BC0-A69E-7DA9-4214-2B81D6693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6B689-FB5E-49FC-F09C-FB0868D98C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5A0293-A0E3-E756-CDA6-A229FEC4A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9FD392-BAC4-C85D-9BDB-723FBA903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50FF8D-61F9-9467-F99E-DE628B461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6945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7A81C-A3F6-381A-636A-58BD57797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47C344-6015-C1AA-3B6B-868DCCE11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27801-A122-28B1-1128-8F711DE61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9FC791-1F59-0712-6D6B-1E2414F2C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250DA7-77F1-F1F4-BADE-B3EE75571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FBDA3-952F-11A2-23AA-DFA79F478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5830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8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B351FF-C1C2-CBC9-B44A-36C68E12F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00817-8A01-4CAF-0F18-2DEFF4E07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012A0-67BE-2CA2-4C5F-7B8BD2D58A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8423A3-A971-4095-978B-DE571802DDF0}" type="datetimeFigureOut">
              <a:rPr lang="pt-BR" smtClean="0"/>
              <a:t>31/10/2024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B02B3-25FB-13CC-2082-933A053F3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A85F0-E529-49F6-6825-AAB559589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A3C705-3CBE-434F-804F-50C5DD59302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9204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33EBC2-C439-B1D8-F158-7C697CC69F52}"/>
              </a:ext>
            </a:extLst>
          </p:cNvPr>
          <p:cNvSpPr/>
          <p:nvPr/>
        </p:nvSpPr>
        <p:spPr>
          <a:xfrm>
            <a:off x="7791854" y="3596"/>
            <a:ext cx="4393661" cy="6854404"/>
          </a:xfrm>
          <a:prstGeom prst="rect">
            <a:avLst/>
          </a:prstGeom>
          <a:solidFill>
            <a:srgbClr val="4FB3B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8EDC67-9CCC-C4C5-7AD8-85DA34531E1D}"/>
              </a:ext>
            </a:extLst>
          </p:cNvPr>
          <p:cNvSpPr/>
          <p:nvPr/>
        </p:nvSpPr>
        <p:spPr>
          <a:xfrm>
            <a:off x="1524000" y="1468058"/>
            <a:ext cx="8746435" cy="1997766"/>
          </a:xfrm>
          <a:prstGeom prst="roundRect">
            <a:avLst>
              <a:gd name="adj" fmla="val 10337"/>
            </a:avLst>
          </a:prstGeom>
          <a:solidFill>
            <a:srgbClr val="032C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000" dirty="0"/>
              <a:t>Aulas Senac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ABFED80-1291-D852-FB31-4EC902ACBDB5}"/>
              </a:ext>
            </a:extLst>
          </p:cNvPr>
          <p:cNvSpPr/>
          <p:nvPr/>
        </p:nvSpPr>
        <p:spPr>
          <a:xfrm>
            <a:off x="1524000" y="3705419"/>
            <a:ext cx="8746435" cy="1997766"/>
          </a:xfrm>
          <a:prstGeom prst="roundRect">
            <a:avLst>
              <a:gd name="adj" fmla="val 10337"/>
            </a:avLst>
          </a:prstGeom>
          <a:solidFill>
            <a:srgbClr val="032C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Desenvolvimento Web para Adolescentes</a:t>
            </a:r>
          </a:p>
          <a:p>
            <a:pPr algn="ctr"/>
            <a:r>
              <a:rPr lang="pt-BR" sz="2800" dirty="0"/>
              <a:t>Pablo Garcia</a:t>
            </a:r>
          </a:p>
          <a:p>
            <a:pPr algn="ctr"/>
            <a:r>
              <a:rPr lang="pt-BR" sz="2800" dirty="0"/>
              <a:t>FRONT END</a:t>
            </a:r>
          </a:p>
        </p:txBody>
      </p:sp>
      <p:pic>
        <p:nvPicPr>
          <p:cNvPr id="3" name="Picture 2" descr="A blue and orange logo">
            <a:extLst>
              <a:ext uri="{FF2B5EF4-FFF2-40B4-BE49-F238E27FC236}">
                <a16:creationId xmlns:a16="http://schemas.microsoft.com/office/drawing/2014/main" id="{B4D56B27-2C7D-E3AD-808F-1766F8C36E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42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F78FC-F8D0-8F36-64B5-913EAE773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EDF0D6-6D94-A6CC-D550-B103DE5FB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"/>
            <a:ext cx="12192000" cy="6856475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2A2630CB-F2E7-F558-5D48-B0E49A007E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CEBBD2-F81E-4B0C-B24D-2D25CE07F17D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2104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0D0F6-A8EA-A753-EC18-D1F2B8E29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301235-52F0-881E-D6C7-AA33C68CF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" y="0"/>
            <a:ext cx="12174785" cy="6858000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E98EDEEB-9897-BF88-5D55-CE6D067D1C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9B3C3FC-3B83-6759-2468-F06EDA47429D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820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C7DF4-7500-72E5-CBA4-FADB0D415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CD00998-E6A0-2A84-FAD9-AD0E20A15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12"/>
            <a:ext cx="12192000" cy="6813176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BA5C188E-2D8A-591F-950C-8D957B1670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F23D455-0713-0C33-527A-F59628E6611A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2393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48B13-A3D7-B284-9732-B2862C3C9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71688E-AA2B-7C48-655C-4064A609D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90"/>
            <a:ext cx="12192000" cy="6812219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0A9C244A-FA5C-EAA2-FC72-ACDF981344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DD8F27F-7D6B-8828-28C9-5ED8223C8C23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0839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1906E-262C-6B3D-EC6C-5D72B0544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AF023F-C10E-5A06-E2D1-9AAE5CC83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FEAE54AA-F0D8-7C69-DFE2-2B03F47EB1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FBA36E3-A580-B564-4FB4-3F4F2CFE1D16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3054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90A8A-DB87-A726-4144-3010C161E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24AD7D-0C3C-B7F8-CFCF-BB839A074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6" y="0"/>
            <a:ext cx="12151468" cy="6858000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40171570-AEC2-AB61-32F6-E4F0D1BB9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EB38AF-FEB1-C1F6-D3C0-86AF425C1C9C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7575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1AD98-6EDE-7E0C-A6D7-A9E0C0D39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6D1AD4-2703-23CC-15B8-BA33AC771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96"/>
            <a:ext cx="12192000" cy="681580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5D9DA67-1E3D-B260-4BE2-A6035EC1C88E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3A049AFE-587B-6386-8AE3-B6A69BD14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0" y="5850076"/>
            <a:ext cx="1429966" cy="98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950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12A764-9C29-3284-71CE-EC8E467BB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F99D6A-C750-089E-9542-C49F8553E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4" y="0"/>
            <a:ext cx="12168471" cy="6858000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FD98690B-CEF3-49F9-B570-E2D3FA179D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62D5CD8-B5AD-F446-06D1-E47918A78572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624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6EA38-DCB4-1341-EEB0-3672746DD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82D1A7-8D19-2C2D-ECCB-27DA6B4DC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377"/>
            <a:ext cx="12192000" cy="6755246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99A31F63-CBE9-5458-FD25-3657EF01C1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A4F7FC-C785-6C41-28A4-8C90F9EA52D5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2784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8BD73-71A5-295B-0CD6-EDE138BD7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1F4AD3-3809-DA6E-B47E-5932058FD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75"/>
            <a:ext cx="12192000" cy="6814849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7EEC4780-15A4-C6AD-C8FE-362B6D432B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5FD2B6-CA1F-11BC-339C-2BBD7E7F55EC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4059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504A6C-0215-1153-0516-A0DE247C4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4850"/>
            <a:ext cx="12183394" cy="6862850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B53A9550-8706-B2C5-211A-898A5470C3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968D0E5-DDB9-9DA5-FD6A-C287E96D4973}"/>
              </a:ext>
            </a:extLst>
          </p:cNvPr>
          <p:cNvSpPr/>
          <p:nvPr/>
        </p:nvSpPr>
        <p:spPr>
          <a:xfrm>
            <a:off x="0" y="5145932"/>
            <a:ext cx="2198451" cy="1712068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32566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B96FD-A24A-4A9D-5BA3-8DC262843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3973FE-0B73-FFC7-CEF2-A6B303E1F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192"/>
            <a:ext cx="12192000" cy="6751615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EDE649CE-CE5F-CCB8-30B4-7806E47DE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3554E32-AD53-A065-4752-72B81D810DEE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995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D55FA-F06A-68D8-5285-926593595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DB847C-AA4C-A7C5-96C2-88C9343FC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3"/>
            <a:ext cx="12192000" cy="6852913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711878D2-CD81-59F6-2719-464BC7A9F6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841CEB-AEEC-0403-EEC5-D93871EDA999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360EB70-207D-E4AF-9E53-354E6FDC4CDE}"/>
              </a:ext>
            </a:extLst>
          </p:cNvPr>
          <p:cNvSpPr/>
          <p:nvPr/>
        </p:nvSpPr>
        <p:spPr>
          <a:xfrm>
            <a:off x="3180945" y="6137579"/>
            <a:ext cx="6447464" cy="479433"/>
          </a:xfrm>
          <a:prstGeom prst="roundRect">
            <a:avLst>
              <a:gd name="adj" fmla="val 10337"/>
            </a:avLst>
          </a:prstGeom>
          <a:solidFill>
            <a:srgbClr val="032C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/>
              <a:t>Mostrar exemplo de código</a:t>
            </a:r>
          </a:p>
        </p:txBody>
      </p:sp>
    </p:spTree>
    <p:extLst>
      <p:ext uri="{BB962C8B-B14F-4D97-AF65-F5344CB8AC3E}">
        <p14:creationId xmlns:p14="http://schemas.microsoft.com/office/powerpoint/2010/main" val="3237452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6AC5E0-1FCA-61FE-8652-A3AA4C335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DCC7E0-8668-8D3D-90F6-935CFD233407}"/>
              </a:ext>
            </a:extLst>
          </p:cNvPr>
          <p:cNvSpPr/>
          <p:nvPr/>
        </p:nvSpPr>
        <p:spPr>
          <a:xfrm>
            <a:off x="7791854" y="3596"/>
            <a:ext cx="4393661" cy="6854404"/>
          </a:xfrm>
          <a:prstGeom prst="rect">
            <a:avLst/>
          </a:prstGeom>
          <a:solidFill>
            <a:srgbClr val="4FB3B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FAC5FC4-C558-3BBD-9031-417E0D973F10}"/>
              </a:ext>
            </a:extLst>
          </p:cNvPr>
          <p:cNvSpPr/>
          <p:nvPr/>
        </p:nvSpPr>
        <p:spPr>
          <a:xfrm>
            <a:off x="340468" y="1079765"/>
            <a:ext cx="9929967" cy="4756826"/>
          </a:xfrm>
          <a:prstGeom prst="roundRect">
            <a:avLst>
              <a:gd name="adj" fmla="val 2093"/>
            </a:avLst>
          </a:prstGeom>
          <a:solidFill>
            <a:srgbClr val="032C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000" dirty="0"/>
              <a:t>Crie uma página HTML contendo:</a:t>
            </a:r>
          </a:p>
          <a:p>
            <a:r>
              <a:rPr lang="pt-BR" sz="2000" dirty="0"/>
              <a:t>- Uma foto sua</a:t>
            </a:r>
          </a:p>
          <a:p>
            <a:r>
              <a:rPr lang="pt-BR" sz="2000" dirty="0"/>
              <a:t>- Nome</a:t>
            </a:r>
          </a:p>
          <a:p>
            <a:r>
              <a:rPr lang="pt-BR" sz="2000" dirty="0"/>
              <a:t>- Idade</a:t>
            </a:r>
          </a:p>
          <a:p>
            <a:r>
              <a:rPr lang="pt-BR" sz="2000" dirty="0"/>
              <a:t>- E-mail</a:t>
            </a:r>
          </a:p>
          <a:p>
            <a:r>
              <a:rPr lang="pt-BR" sz="2000" dirty="0"/>
              <a:t>- Cidade e Estado</a:t>
            </a:r>
          </a:p>
          <a:p>
            <a:r>
              <a:rPr lang="pt-BR" sz="2000" dirty="0"/>
              <a:t>- Nome do programa de formação</a:t>
            </a:r>
          </a:p>
          <a:p>
            <a:r>
              <a:rPr lang="pt-BR" sz="2000" dirty="0"/>
              <a:t>- O que te define;</a:t>
            </a:r>
          </a:p>
          <a:p>
            <a:r>
              <a:rPr lang="pt-BR" sz="2000" dirty="0"/>
              <a:t>- Conhecimentos em programação;</a:t>
            </a:r>
          </a:p>
          <a:p>
            <a:r>
              <a:rPr lang="pt-BR" sz="2000" dirty="0"/>
              <a:t>- Onde quer chegar: aqui você pode escrever sobre suas expectativas</a:t>
            </a:r>
          </a:p>
          <a:p>
            <a:r>
              <a:rPr lang="pt-BR" sz="2000" dirty="0"/>
              <a:t>quanto ao curso e a futura profissão de desenvolvedor Web Full</a:t>
            </a:r>
          </a:p>
          <a:p>
            <a:r>
              <a:rPr lang="pt-BR" sz="2000" dirty="0"/>
              <a:t>Stack.</a:t>
            </a:r>
          </a:p>
          <a:p>
            <a:endParaRPr lang="pt-BR" sz="2000" dirty="0"/>
          </a:p>
          <a:p>
            <a:r>
              <a:rPr lang="pt-BR" sz="2000" dirty="0"/>
              <a:t>Tente utilizar todas as </a:t>
            </a:r>
            <a:r>
              <a:rPr lang="pt-BR" sz="2000" dirty="0" err="1"/>
              <a:t>tags</a:t>
            </a:r>
            <a:r>
              <a:rPr lang="pt-BR" sz="2000" dirty="0"/>
              <a:t> que aprendemos até aqui e seja criativo!</a:t>
            </a:r>
          </a:p>
        </p:txBody>
      </p:sp>
      <p:pic>
        <p:nvPicPr>
          <p:cNvPr id="3" name="Picture 2" descr="A blue and orange logo">
            <a:extLst>
              <a:ext uri="{FF2B5EF4-FFF2-40B4-BE49-F238E27FC236}">
                <a16:creationId xmlns:a16="http://schemas.microsoft.com/office/drawing/2014/main" id="{EC8DF0EB-5E14-45EF-B443-3334365786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62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 dir="ou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7B098-1E94-E91D-B80E-68259CF7E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E3C774-E926-4865-053A-C1B4E6AC5A0D}"/>
              </a:ext>
            </a:extLst>
          </p:cNvPr>
          <p:cNvSpPr/>
          <p:nvPr/>
        </p:nvSpPr>
        <p:spPr>
          <a:xfrm>
            <a:off x="7791854" y="3596"/>
            <a:ext cx="4393661" cy="6854404"/>
          </a:xfrm>
          <a:prstGeom prst="rect">
            <a:avLst/>
          </a:prstGeom>
          <a:solidFill>
            <a:srgbClr val="4FB3B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56B4E5F-BCE4-2ACB-4791-2A67EEF5C5DB}"/>
              </a:ext>
            </a:extLst>
          </p:cNvPr>
          <p:cNvSpPr/>
          <p:nvPr/>
        </p:nvSpPr>
        <p:spPr>
          <a:xfrm>
            <a:off x="1524000" y="1468058"/>
            <a:ext cx="8746435" cy="1997766"/>
          </a:xfrm>
          <a:prstGeom prst="roundRect">
            <a:avLst>
              <a:gd name="adj" fmla="val 10337"/>
            </a:avLst>
          </a:prstGeom>
          <a:solidFill>
            <a:srgbClr val="032C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000" dirty="0"/>
              <a:t>Obrigado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FCFD0F7-FCCE-4BFF-2C84-7A6513704910}"/>
              </a:ext>
            </a:extLst>
          </p:cNvPr>
          <p:cNvSpPr/>
          <p:nvPr/>
        </p:nvSpPr>
        <p:spPr>
          <a:xfrm>
            <a:off x="1524000" y="3705419"/>
            <a:ext cx="8746435" cy="1997766"/>
          </a:xfrm>
          <a:prstGeom prst="roundRect">
            <a:avLst>
              <a:gd name="adj" fmla="val 10337"/>
            </a:avLst>
          </a:prstGeom>
          <a:solidFill>
            <a:srgbClr val="032C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Desenvolvimento Web para Adolescentes</a:t>
            </a:r>
          </a:p>
          <a:p>
            <a:pPr algn="ctr"/>
            <a:r>
              <a:rPr lang="pt-BR" sz="2800" dirty="0"/>
              <a:t>Pablo Garcia</a:t>
            </a:r>
          </a:p>
          <a:p>
            <a:pPr algn="ctr"/>
            <a:r>
              <a:rPr lang="pt-BR" sz="2800" dirty="0"/>
              <a:t>FRONT END</a:t>
            </a:r>
          </a:p>
        </p:txBody>
      </p:sp>
      <p:pic>
        <p:nvPicPr>
          <p:cNvPr id="3" name="Picture 2" descr="A blue and orange logo">
            <a:extLst>
              <a:ext uri="{FF2B5EF4-FFF2-40B4-BE49-F238E27FC236}">
                <a16:creationId xmlns:a16="http://schemas.microsoft.com/office/drawing/2014/main" id="{B7208EBE-FB7F-A81F-150A-B4F216E30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7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6767C9-3071-DCB0-ABB7-BFC5D62ED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BF7552-F043-91EF-271D-D5C838BC7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96"/>
            <a:ext cx="12192000" cy="6840208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094EEACF-FC7F-3A19-7CCA-CE376D0E1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6E357AA-51F3-539A-8A62-5079A77FB72F}"/>
              </a:ext>
            </a:extLst>
          </p:cNvPr>
          <p:cNvSpPr/>
          <p:nvPr/>
        </p:nvSpPr>
        <p:spPr>
          <a:xfrm>
            <a:off x="0" y="5145932"/>
            <a:ext cx="2198451" cy="1712068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2224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A594B-D080-D709-3A8E-E670E9584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C58044-5ACE-6BEE-63A4-2462415E9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6"/>
            <a:ext cx="12192000" cy="6849347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3BA2824E-1827-AA63-8452-2CDE1C137F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C2EF64-7811-2017-2927-F0FB85CB2C03}"/>
              </a:ext>
            </a:extLst>
          </p:cNvPr>
          <p:cNvSpPr/>
          <p:nvPr/>
        </p:nvSpPr>
        <p:spPr>
          <a:xfrm>
            <a:off x="0" y="5145932"/>
            <a:ext cx="2198451" cy="1712068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179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3DA2B8-1D48-43F1-22B4-F32DF07EB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5AECB9-398D-448B-9CEA-AE8CB5F85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7"/>
            <a:ext cx="12192000" cy="6853925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DE7A471B-A280-B689-63F0-F3B62C312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AB227C5-9EB9-9F67-5531-D3EFDC24E6F8}"/>
              </a:ext>
            </a:extLst>
          </p:cNvPr>
          <p:cNvSpPr/>
          <p:nvPr/>
        </p:nvSpPr>
        <p:spPr>
          <a:xfrm>
            <a:off x="0" y="5145932"/>
            <a:ext cx="2198451" cy="1712068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1058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634AA9-497E-CE9D-24EF-E18FFDF96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54AB45-6675-2528-176B-87A12A22C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82"/>
            <a:ext cx="12192000" cy="6836636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D79773E6-5136-1982-C4FD-2BA45A62F4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6C9405-180F-CBF4-0AE7-8642DAC3D65E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1350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E7720-2C54-BC18-B6AA-E9434A2DBF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F93CFC-5BDB-6820-B0FB-5142E45EC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78"/>
            <a:ext cx="12192000" cy="6834044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FF2131B3-9C33-0BCD-9626-9B1908EF61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BC35884-0252-DE73-768D-D614454CD566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643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95C00-695D-B414-88AB-CEAC63497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0B5ECC-8147-2FDA-FD0B-FFE990AAF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7" y="0"/>
            <a:ext cx="12155886" cy="6858000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B5108F90-D4A0-2178-7082-EDBC2A8DAC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BEF170B-E687-F4FF-838F-6C98B4313E72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8070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E627F8-B6D6-D0B2-31C3-7005D702D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33F98E-00B1-4135-575D-23F554F2B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" y="0"/>
            <a:ext cx="12176616" cy="6858000"/>
          </a:xfrm>
          <a:prstGeom prst="rect">
            <a:avLst/>
          </a:prstGeom>
        </p:spPr>
      </p:pic>
      <p:pic>
        <p:nvPicPr>
          <p:cNvPr id="6" name="Picture 5" descr="A blue and orange logo">
            <a:extLst>
              <a:ext uri="{FF2B5EF4-FFF2-40B4-BE49-F238E27FC236}">
                <a16:creationId xmlns:a16="http://schemas.microsoft.com/office/drawing/2014/main" id="{3A82B894-0552-2D67-A36E-6564D0D827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990"/>
          <a:stretch/>
        </p:blipFill>
        <p:spPr>
          <a:xfrm>
            <a:off x="10752304" y="12502"/>
            <a:ext cx="1429966" cy="986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EAFC560-3303-9FD3-7E10-C84828B11AB0}"/>
              </a:ext>
            </a:extLst>
          </p:cNvPr>
          <p:cNvSpPr/>
          <p:nvPr/>
        </p:nvSpPr>
        <p:spPr>
          <a:xfrm>
            <a:off x="0" y="5612860"/>
            <a:ext cx="2198451" cy="1245140"/>
          </a:xfrm>
          <a:prstGeom prst="rect">
            <a:avLst/>
          </a:prstGeom>
          <a:solidFill>
            <a:srgbClr val="2B38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0379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98</Words>
  <Application>Microsoft Office PowerPoint</Application>
  <PresentationFormat>Widescreen</PresentationFormat>
  <Paragraphs>23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Pablo Garcia</dc:creator>
  <cp:lastModifiedBy>Pablo Garcia</cp:lastModifiedBy>
  <cp:revision>1</cp:revision>
  <dcterms:created xsi:type="dcterms:W3CDTF">2024-10-30T13:44:44Z</dcterms:created>
  <dcterms:modified xsi:type="dcterms:W3CDTF">2024-11-01T03:17:13Z</dcterms:modified>
</cp:coreProperties>
</file>

<file path=docProps/thumbnail.jpeg>
</file>